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27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5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18.01.23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18.01.23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18.01.23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18.01.23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18.01.23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18.01.23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18.01.23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18.01.23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18.01.23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18.01.23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18.01.23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18.01.23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18.01.23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5" Type="http://schemas.openxmlformats.org/officeDocument/2006/relationships/image" Target="../media/image18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11903" TargetMode="External"/><Relationship Id="rId2" Type="http://schemas.openxmlformats.org/officeDocument/2006/relationships/hyperlink" Target="https://arxiv.org/abs/2203.1555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11.09085" TargetMode="External"/><Relationship Id="rId4" Type="http://schemas.openxmlformats.org/officeDocument/2006/relationships/hyperlink" Target="https://openai.com/blog/chatgp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03.00020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2881136" y="5586633"/>
            <a:ext cx="3545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with respect to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words to focus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blipFill>
                <a:blip r:embed="rId6"/>
                <a:stretch>
                  <a:fillRect l="-2542" t="-3226" r="-424" b="-645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stCxn id="9" idx="3"/>
          </p:cNvCxnSpPr>
          <p:nvPr/>
        </p:nvCxnSpPr>
        <p:spPr>
          <a:xfrm flipV="1">
            <a:off x="6426258" y="5750351"/>
            <a:ext cx="2651754" cy="22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19634" y="3723588"/>
            <a:ext cx="1592011" cy="1083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/>
              <a:t>encoder-only:</a:t>
            </a:r>
          </a:p>
          <a:p>
            <a:pPr marL="0" indent="0">
              <a:buNone/>
            </a:pPr>
            <a:r>
              <a:rPr lang="en-GB" sz="2800" dirty="0"/>
              <a:t>incorporating context of both sides of token (representation)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decoder-only:</a:t>
            </a:r>
          </a:p>
          <a:p>
            <a:pPr marL="0" indent="0">
              <a:buNone/>
            </a:pPr>
            <a:r>
              <a:rPr lang="en-GB" dirty="0"/>
              <a:t>outputting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3763339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610600" y="58731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alternative to fine-tuning: in-context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emergent abilities of large language models (</a:t>
            </a:r>
            <a:r>
              <a:rPr lang="en-GB" dirty="0">
                <a:hlinkClick r:id="rId2"/>
              </a:rPr>
              <a:t>Chinchilla</a:t>
            </a:r>
            <a:r>
              <a:rPr lang="en-GB" dirty="0"/>
              <a:t>: not only number of parameters important, but also amount of training data):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3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</a:t>
            </a:r>
          </a:p>
          <a:p>
            <a:pPr marL="0" indent="0">
              <a:buNone/>
            </a:pP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5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27752"/>
            <a:ext cx="10515600" cy="14285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473" y="2369933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970392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15431</TotalTime>
  <Words>2093</Words>
  <Application>Microsoft Macintosh PowerPoint</Application>
  <PresentationFormat>Widescreen</PresentationFormat>
  <Paragraphs>325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</vt:lpstr>
      <vt:lpstr>Typical Transformer Architectures</vt:lpstr>
      <vt:lpstr>Example for Encoder-Only Transformers</vt:lpstr>
      <vt:lpstr>Example for Decoder-Only Transformers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318</cp:revision>
  <dcterms:created xsi:type="dcterms:W3CDTF">2022-07-19T11:32:37Z</dcterms:created>
  <dcterms:modified xsi:type="dcterms:W3CDTF">2023-01-18T21:10:53Z</dcterms:modified>
</cp:coreProperties>
</file>

<file path=docProps/thumbnail.jpeg>
</file>